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121"/>
    <a:srgbClr val="E4DB28"/>
    <a:srgbClr val="A61A7E"/>
    <a:srgbClr val="A91307"/>
    <a:srgbClr val="A52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4660"/>
  </p:normalViewPr>
  <p:slideViewPr>
    <p:cSldViewPr>
      <p:cViewPr>
        <p:scale>
          <a:sx n="76" d="100"/>
          <a:sy n="76" d="100"/>
        </p:scale>
        <p:origin x="-116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a7194_e9fc24cb_XL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m3-tub-ru.yandex.net/i?id=3a4e606e0d2b18cb2dbf76cc9b241056&amp;n=33&amp;h=170" TargetMode="External"/><Relationship Id="rId13" Type="http://schemas.openxmlformats.org/officeDocument/2006/relationships/hyperlink" Target="http://www.100book.ru/b1108284.jpg" TargetMode="External"/><Relationship Id="rId3" Type="http://schemas.openxmlformats.org/officeDocument/2006/relationships/hyperlink" Target="http://bb.rusbic.ru/photo/job/job_53117_1.jpg" TargetMode="External"/><Relationship Id="rId7" Type="http://schemas.openxmlformats.org/officeDocument/2006/relationships/hyperlink" Target="http://rusdeti.com/download/file.php?id=527&amp;t=1" TargetMode="External"/><Relationship Id="rId12" Type="http://schemas.openxmlformats.org/officeDocument/2006/relationships/hyperlink" Target="http://grafithobby.ru/wp-content/uploads/2014/04/9263.jpg" TargetMode="External"/><Relationship Id="rId2" Type="http://schemas.openxmlformats.org/officeDocument/2006/relationships/hyperlink" Target="http://img-fotki.yandex.ru/get/6300/43721264.c4/0_a7194_e9fc24cb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1-tub-ru.yandex.net/i?id=634ff2d4b6a58f7046e88d732805f0e0&amp;n=33&amp;h=170" TargetMode="External"/><Relationship Id="rId11" Type="http://schemas.openxmlformats.org/officeDocument/2006/relationships/hyperlink" Target="http://content.foto.mail.ru/mail/olga-zaitzeva/_blogs/i-6362.jpg" TargetMode="External"/><Relationship Id="rId5" Type="http://schemas.openxmlformats.org/officeDocument/2006/relationships/hyperlink" Target="http://img-fotki.yandex.ru/get/9319/56195015.61/0_b6097_ea86b8b5_XL.png" TargetMode="External"/><Relationship Id="rId10" Type="http://schemas.openxmlformats.org/officeDocument/2006/relationships/hyperlink" Target="http://900igr.net/datai/russkij-jazyk/Proschaj-Azbuka/0005-005-Proschaj-Azbuka.png" TargetMode="External"/><Relationship Id="rId4" Type="http://schemas.openxmlformats.org/officeDocument/2006/relationships/hyperlink" Target="http://www.svto.ru/images/products/0219641.jpg" TargetMode="External"/><Relationship Id="rId9" Type="http://schemas.openxmlformats.org/officeDocument/2006/relationships/hyperlink" Target="http://www.proffice.ru/image/cache/data/210140_x-500x50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7000" y="213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005-005-Proschaj-Azbuk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048000"/>
            <a:ext cx="2892127" cy="1829013"/>
          </a:xfrm>
          <a:prstGeom prst="rect">
            <a:avLst/>
          </a:prstGeom>
        </p:spPr>
      </p:pic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990600" y="4953000"/>
            <a:ext cx="457200" cy="457200"/>
          </a:xfrm>
          <a:prstGeom prst="actionButtonInformati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3000" y="2362200"/>
            <a:ext cx="3505200" cy="2286000"/>
          </a:xfrm>
          <a:prstGeom prst="rect">
            <a:avLst/>
          </a:prstGeom>
          <a:solidFill>
            <a:srgbClr val="E4DB28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Разноцветные сестрицы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Заскучали без водицы.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Дядя, длинный и худой,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Носит воду бородой.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сестрицы вместе с ним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Нарисуют дом и дым.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371600"/>
            <a:ext cx="5867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b6097_ea86b8b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352800"/>
            <a:ext cx="2368215" cy="2365090"/>
          </a:xfrm>
          <a:prstGeom prst="rect">
            <a:avLst/>
          </a:prstGeom>
        </p:spPr>
      </p:pic>
      <p:pic>
        <p:nvPicPr>
          <p:cNvPr id="11" name="Рисунок 10" descr="d183d0bbd0bed0b1d183d181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  <p:pic>
        <p:nvPicPr>
          <p:cNvPr id="14" name="Рисунок 13" descr="926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945485">
            <a:off x="5479387" y="951012"/>
            <a:ext cx="3131942" cy="3446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1143000"/>
            <a:ext cx="8229600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76400"/>
            <a:ext cx="8229600" cy="4525963"/>
          </a:xfrm>
        </p:spPr>
        <p:txBody>
          <a:bodyPr/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http://img-fotki.yandex.ru/get/6300/43721264.c4/0_a7194_e9fc24cb_XL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http://bb.rusbic.ru/photo/job/job_53117_1.jpg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http://www.svto.ru/images/products/0219641.jpg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http://img-fotki.yandex.ru/get/9319/56195015.61/0_b6097_ea86b8b5_XL.png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https://im1-tub-ru.yandex.net/i?id=634ff2d4b6a58f7046e88d732805f0e0&amp;n=33&amp;h=170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http://rusdeti.com/download/file.php?id=527&amp;t=1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https://im3-tub-ru.yandex.net/i?id=3a4e606e0d2b18cb2dbf76cc9b241056&amp;n=33&amp;h=170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http://www.proffice.ru/image/cache/data/210140_x-500x500.jpg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http://900igr.net/datai/russkij-jazyk/Proschaj-Azbuka/0005-005-Proschaj-Azbuka.png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http://content.foto.mail.ru/mail/olga-zaitzeva/_blogs/i-6362.jpg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http://grafithobby.ru/wp-content/uploads/2014/04/9263.jpg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http://www.100book.ru/b1108284.jpg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1000 и одна загадка: Сборник загадок. Сост. М.Е.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Фрид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А.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Канаян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М.А. 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Канаян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М.: Пилигрим, 1998.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1447800" y="5638800"/>
            <a:ext cx="381000" cy="381000"/>
          </a:xfrm>
          <a:prstGeom prst="actionButtonHom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2286000" y="1600200"/>
            <a:ext cx="4648200" cy="3429000"/>
          </a:xfrm>
          <a:prstGeom prst="foldedCorner">
            <a:avLst/>
          </a:prstGeom>
          <a:solidFill>
            <a:srgbClr val="E4DB28"/>
          </a:solidFill>
          <a:ln w="7620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09800" y="1676400"/>
            <a:ext cx="464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Дорогие ребята!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Отгадайте загадки.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Чтобы проверить себя,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кликните мышью по</a:t>
            </a:r>
          </a:p>
          <a:p>
            <a:pPr algn="ctr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Смена слайдов в презентации осуществляется щелчком по  .</a:t>
            </a:r>
            <a:endParaRPr lang="ru-RU" sz="2400" dirty="0" smtClean="0">
              <a:ln w="11430"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_b6097_ea86b8b5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819400"/>
            <a:ext cx="457200" cy="456597"/>
          </a:xfrm>
          <a:prstGeom prst="rect">
            <a:avLst/>
          </a:prstGeom>
        </p:spPr>
      </p:pic>
      <p:pic>
        <p:nvPicPr>
          <p:cNvPr id="8" name="Рисунок 7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505200"/>
            <a:ext cx="505934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90600" y="2209800"/>
            <a:ext cx="4419600" cy="1905000"/>
          </a:xfrm>
          <a:prstGeom prst="rect">
            <a:avLst/>
          </a:prstGeom>
          <a:solidFill>
            <a:srgbClr val="E4DB28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этой узенькой коробке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найдёшь карандаши,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Ручки, перья, скрепки, кнопки,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угодно для души.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371600"/>
            <a:ext cx="5867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021964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1676400"/>
            <a:ext cx="2336275" cy="1753030"/>
          </a:xfrm>
          <a:prstGeom prst="rect">
            <a:avLst/>
          </a:prstGeom>
        </p:spPr>
      </p:pic>
      <p:pic>
        <p:nvPicPr>
          <p:cNvPr id="12" name="Рисунок 11" descr="0_b6097_ea86b8b5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352800"/>
            <a:ext cx="2368215" cy="2365090"/>
          </a:xfrm>
          <a:prstGeom prst="rect">
            <a:avLst/>
          </a:prstGeom>
        </p:spPr>
      </p:pic>
      <p:pic>
        <p:nvPicPr>
          <p:cNvPr id="13" name="Рисунок 12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ob_53117_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1447800"/>
            <a:ext cx="2641600" cy="1981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14400" y="2514600"/>
            <a:ext cx="4191000" cy="1905000"/>
          </a:xfrm>
          <a:prstGeom prst="rect">
            <a:avLst/>
          </a:prstGeom>
          <a:solidFill>
            <a:srgbClr val="E4DB28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Жмутся в узеньком домишке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Разноцветные детишки.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выпустишь на волю –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была пустота,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Там, глядишь, - красота!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295400"/>
            <a:ext cx="5867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b6097_ea86b8b5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352800"/>
            <a:ext cx="2368215" cy="2365090"/>
          </a:xfrm>
          <a:prstGeom prst="rect">
            <a:avLst/>
          </a:prstGeom>
        </p:spPr>
      </p:pic>
      <p:pic>
        <p:nvPicPr>
          <p:cNvPr id="10" name="Рисунок 9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4400" y="2514600"/>
            <a:ext cx="4191000" cy="1905000"/>
          </a:xfrm>
          <a:prstGeom prst="rect">
            <a:avLst/>
          </a:prstGeom>
          <a:solidFill>
            <a:srgbClr val="E4DB28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Хоть я и не прачка, друзья,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Стираю старательно 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371600"/>
            <a:ext cx="5867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b6097_ea86b8b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352800"/>
            <a:ext cx="2368215" cy="2365090"/>
          </a:xfrm>
          <a:prstGeom prst="rect">
            <a:avLst/>
          </a:prstGeom>
        </p:spPr>
      </p:pic>
      <p:pic>
        <p:nvPicPr>
          <p:cNvPr id="11" name="Рисунок 10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  <p:pic>
        <p:nvPicPr>
          <p:cNvPr id="13" name="Рисунок 12" descr="rubber_typical_english_school_eraser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133600"/>
            <a:ext cx="2032000" cy="128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4400" y="2514600"/>
            <a:ext cx="4191000" cy="1905000"/>
          </a:xfrm>
          <a:prstGeom prst="rect">
            <a:avLst/>
          </a:prstGeom>
          <a:solidFill>
            <a:srgbClr val="E4DB28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я в клетку,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в линейку.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по ним сумей-ка!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371600"/>
            <a:ext cx="5867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b6097_ea86b8b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352800"/>
            <a:ext cx="2368215" cy="2365090"/>
          </a:xfrm>
          <a:prstGeom prst="rect">
            <a:avLst/>
          </a:prstGeom>
        </p:spPr>
      </p:pic>
      <p:pic>
        <p:nvPicPr>
          <p:cNvPr id="11" name="Рисунок 10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  <p:pic>
        <p:nvPicPr>
          <p:cNvPr id="7" name="Рисунок 6" descr="a_563e40e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08047">
            <a:off x="6253352" y="1894566"/>
            <a:ext cx="1196420" cy="144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4400" y="2514600"/>
            <a:ext cx="4191000" cy="1905000"/>
          </a:xfrm>
          <a:prstGeom prst="rect">
            <a:avLst/>
          </a:prstGeom>
          <a:solidFill>
            <a:srgbClr val="E4DB28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школьной сумке я лежу,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ты учишься, скажу.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371600"/>
            <a:ext cx="5867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b6097_ea86b8b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86200"/>
            <a:ext cx="2368215" cy="2365090"/>
          </a:xfrm>
          <a:prstGeom prst="rect">
            <a:avLst/>
          </a:prstGeom>
        </p:spPr>
      </p:pic>
      <p:pic>
        <p:nvPicPr>
          <p:cNvPr id="11" name="Рисунок 10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  <p:pic>
        <p:nvPicPr>
          <p:cNvPr id="14" name="Рисунок 13" descr="b110828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1828800"/>
            <a:ext cx="1981200" cy="2373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4400" y="2514600"/>
            <a:ext cx="4191000" cy="1905000"/>
          </a:xfrm>
          <a:prstGeom prst="rect">
            <a:avLst/>
          </a:prstGeom>
          <a:solidFill>
            <a:srgbClr val="E4DB28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ты его отточишь,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Нарисуешь всё, что хочешь.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371600"/>
            <a:ext cx="5867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b6097_ea86b8b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352800"/>
            <a:ext cx="2368215" cy="2365090"/>
          </a:xfrm>
          <a:prstGeom prst="rect">
            <a:avLst/>
          </a:prstGeom>
        </p:spPr>
      </p:pic>
      <p:pic>
        <p:nvPicPr>
          <p:cNvPr id="11" name="Рисунок 10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  <p:pic>
        <p:nvPicPr>
          <p:cNvPr id="7" name="Рисунок 6" descr="карандаш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1676400"/>
            <a:ext cx="23050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4400" y="2514600"/>
            <a:ext cx="4191000" cy="1905000"/>
          </a:xfrm>
          <a:prstGeom prst="rect">
            <a:avLst/>
          </a:prstGeom>
          <a:solidFill>
            <a:srgbClr val="E4DB28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люблю прямоту,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сама прямая.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ровную черту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 я помогаю.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371600"/>
            <a:ext cx="58674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ШКОЛЬНЫЕ ПРИНАДЛЕЖНОСТИ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0_b6097_ea86b8b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352800"/>
            <a:ext cx="2368215" cy="2365090"/>
          </a:xfrm>
          <a:prstGeom prst="rect">
            <a:avLst/>
          </a:prstGeom>
        </p:spPr>
      </p:pic>
      <p:pic>
        <p:nvPicPr>
          <p:cNvPr id="11" name="Рисунок 10" descr="d183d0bbd0bed0b1d183d18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4800" y="3505200"/>
            <a:ext cx="1368552" cy="1648968"/>
          </a:xfrm>
          <a:prstGeom prst="rect">
            <a:avLst/>
          </a:prstGeom>
        </p:spPr>
      </p:pic>
      <p:pic>
        <p:nvPicPr>
          <p:cNvPr id="12" name="Рисунок 11" descr="210140_x-500x50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1524000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247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58</cp:revision>
  <dcterms:created xsi:type="dcterms:W3CDTF">2015-08-27T12:44:38Z</dcterms:created>
  <dcterms:modified xsi:type="dcterms:W3CDTF">2015-09-23T15:01:45Z</dcterms:modified>
</cp:coreProperties>
</file>